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3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D26A6-58EF-4251-8780-EBC689F7F38E}" type="datetimeFigureOut">
              <a:rPr lang="en-US" smtClean="0"/>
              <a:t>04-Oct-17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CBB4A-2AF9-48A3-88BE-92B50C0B6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069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D26A6-58EF-4251-8780-EBC689F7F38E}" type="datetimeFigureOut">
              <a:rPr lang="en-US" smtClean="0"/>
              <a:t>04-Oct-17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CBB4A-2AF9-48A3-88BE-92B50C0B6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317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D26A6-58EF-4251-8780-EBC689F7F38E}" type="datetimeFigureOut">
              <a:rPr lang="en-US" smtClean="0"/>
              <a:t>04-Oct-17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CBB4A-2AF9-48A3-88BE-92B50C0B6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773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D26A6-58EF-4251-8780-EBC689F7F38E}" type="datetimeFigureOut">
              <a:rPr lang="en-US" smtClean="0"/>
              <a:t>04-Oct-17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CBB4A-2AF9-48A3-88BE-92B50C0B6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459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D26A6-58EF-4251-8780-EBC689F7F38E}" type="datetimeFigureOut">
              <a:rPr lang="en-US" smtClean="0"/>
              <a:t>04-Oct-17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CBB4A-2AF9-48A3-88BE-92B50C0B6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607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D26A6-58EF-4251-8780-EBC689F7F38E}" type="datetimeFigureOut">
              <a:rPr lang="en-US" smtClean="0"/>
              <a:t>04-Oct-17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CBB4A-2AF9-48A3-88BE-92B50C0B6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90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D26A6-58EF-4251-8780-EBC689F7F38E}" type="datetimeFigureOut">
              <a:rPr lang="en-US" smtClean="0"/>
              <a:t>04-Oct-17</a:t>
            </a:fld>
            <a:endParaRPr lang="en-US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CBB4A-2AF9-48A3-88BE-92B50C0B6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833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D26A6-58EF-4251-8780-EBC689F7F38E}" type="datetimeFigureOut">
              <a:rPr lang="en-US" smtClean="0"/>
              <a:t>04-Oct-17</a:t>
            </a:fld>
            <a:endParaRPr lang="en-US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CBB4A-2AF9-48A3-88BE-92B50C0B6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826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D26A6-58EF-4251-8780-EBC689F7F38E}" type="datetimeFigureOut">
              <a:rPr lang="en-US" smtClean="0"/>
              <a:t>04-Oct-17</a:t>
            </a:fld>
            <a:endParaRPr lang="en-US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CBB4A-2AF9-48A3-88BE-92B50C0B6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178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D26A6-58EF-4251-8780-EBC689F7F38E}" type="datetimeFigureOut">
              <a:rPr lang="en-US" smtClean="0"/>
              <a:t>04-Oct-17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CBB4A-2AF9-48A3-88BE-92B50C0B6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99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D26A6-58EF-4251-8780-EBC689F7F38E}" type="datetimeFigureOut">
              <a:rPr lang="en-US" smtClean="0"/>
              <a:t>04-Oct-17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CBB4A-2AF9-48A3-88BE-92B50C0B6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427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D26A6-58EF-4251-8780-EBC689F7F38E}" type="datetimeFigureOut">
              <a:rPr lang="en-US" smtClean="0"/>
              <a:t>04-Oct-17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6CBB4A-2AF9-48A3-88BE-92B50C0B6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369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12" y="1524000"/>
            <a:ext cx="8888288" cy="192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9400" cy="114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30832" y="15218"/>
            <a:ext cx="8229600" cy="1143000"/>
          </a:xfrm>
        </p:spPr>
        <p:txBody>
          <a:bodyPr>
            <a:normAutofit/>
          </a:bodyPr>
          <a:lstStyle/>
          <a:p>
            <a:r>
              <a:rPr lang="th-TH" sz="2800" dirty="0" smtClean="0">
                <a:solidFill>
                  <a:schemeClr val="bg1"/>
                </a:solidFill>
                <a:latin typeface="Angsana New"/>
                <a:cs typeface="+mn-cs"/>
              </a:rPr>
              <a:t>       </a:t>
            </a:r>
            <a:endParaRPr lang="en-US" sz="2800" dirty="0">
              <a:solidFill>
                <a:schemeClr val="bg1"/>
              </a:solidFill>
              <a:latin typeface="Angsana New"/>
              <a:cs typeface="+mn-cs"/>
            </a:endParaRPr>
          </a:p>
        </p:txBody>
      </p:sp>
      <p:pic>
        <p:nvPicPr>
          <p:cNvPr id="5" name="รูปภาพ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92708"/>
            <a:ext cx="1316907" cy="788020"/>
          </a:xfrm>
          <a:prstGeom prst="rect">
            <a:avLst/>
          </a:prstGeom>
        </p:spPr>
      </p:pic>
      <p:sp>
        <p:nvSpPr>
          <p:cNvPr id="3" name="ตัวแทน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1</a:t>
            </a:fld>
            <a:endParaRPr lang="th-TH"/>
          </a:p>
        </p:txBody>
      </p:sp>
      <p:sp>
        <p:nvSpPr>
          <p:cNvPr id="9" name="ชื่อเรื่อง 1"/>
          <p:cNvSpPr txBox="1">
            <a:spLocks/>
          </p:cNvSpPr>
          <p:nvPr/>
        </p:nvSpPr>
        <p:spPr>
          <a:xfrm>
            <a:off x="2133600" y="28574"/>
            <a:ext cx="4724400" cy="1089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dirty="0" smtClean="0">
                <a:solidFill>
                  <a:schemeClr val="bg1"/>
                </a:solidFill>
              </a:rPr>
              <a:t>วิธีการ</a:t>
            </a:r>
            <a:r>
              <a:rPr lang="th-TH" dirty="0" err="1" smtClean="0">
                <a:solidFill>
                  <a:schemeClr val="bg1"/>
                </a:solidFill>
              </a:rPr>
              <a:t>เพิ่มส</a:t>
            </a:r>
            <a:r>
              <a:rPr lang="th-TH" dirty="0" smtClean="0">
                <a:solidFill>
                  <a:schemeClr val="bg1"/>
                </a:solidFill>
              </a:rPr>
              <a:t>ต๊อก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วงรี 9"/>
          <p:cNvSpPr/>
          <p:nvPr/>
        </p:nvSpPr>
        <p:spPr>
          <a:xfrm>
            <a:off x="7772400" y="2247900"/>
            <a:ext cx="886819" cy="4191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 w="57150">
                <a:solidFill>
                  <a:srgbClr val="FF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" y="3886200"/>
            <a:ext cx="853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 smtClean="0">
                <a:cs typeface="+mj-cs"/>
              </a:rPr>
              <a:t>1. เข้าหลังบ้าน แล้วเลือกหัวข้อ </a:t>
            </a:r>
            <a:r>
              <a:rPr lang="en-US" sz="2800" b="1" dirty="0" smtClean="0">
                <a:cs typeface="+mj-cs"/>
              </a:rPr>
              <a:t> Dashboard  </a:t>
            </a:r>
            <a:r>
              <a:rPr lang="th-TH" sz="2800" b="1" dirty="0" smtClean="0">
                <a:cs typeface="+mj-cs"/>
              </a:rPr>
              <a:t>ตรงข้อ 1. </a:t>
            </a:r>
            <a:r>
              <a:rPr lang="en-US" sz="2800" b="1" dirty="0" smtClean="0">
                <a:cs typeface="+mj-cs"/>
              </a:rPr>
              <a:t> </a:t>
            </a:r>
            <a:r>
              <a:rPr lang="en-US" sz="2800" b="1" dirty="0" err="1" smtClean="0">
                <a:cs typeface="+mj-cs"/>
              </a:rPr>
              <a:t>Grop</a:t>
            </a:r>
            <a:endParaRPr lang="en-US" sz="2800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86781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361" y="1305978"/>
            <a:ext cx="8925313" cy="4180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9400" cy="114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30832" y="15218"/>
            <a:ext cx="8229600" cy="1143000"/>
          </a:xfrm>
        </p:spPr>
        <p:txBody>
          <a:bodyPr>
            <a:normAutofit/>
          </a:bodyPr>
          <a:lstStyle/>
          <a:p>
            <a:r>
              <a:rPr lang="th-TH" sz="2800" dirty="0" smtClean="0">
                <a:solidFill>
                  <a:schemeClr val="bg1"/>
                </a:solidFill>
                <a:latin typeface="Angsana New"/>
                <a:cs typeface="+mn-cs"/>
              </a:rPr>
              <a:t>       </a:t>
            </a:r>
            <a:endParaRPr lang="en-US" sz="2800" dirty="0">
              <a:solidFill>
                <a:schemeClr val="bg1"/>
              </a:solidFill>
              <a:latin typeface="Angsana New"/>
              <a:cs typeface="+mn-cs"/>
            </a:endParaRPr>
          </a:p>
        </p:txBody>
      </p:sp>
      <p:pic>
        <p:nvPicPr>
          <p:cNvPr id="5" name="รูปภาพ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92708"/>
            <a:ext cx="1316907" cy="788020"/>
          </a:xfrm>
          <a:prstGeom prst="rect">
            <a:avLst/>
          </a:prstGeom>
        </p:spPr>
      </p:pic>
      <p:sp>
        <p:nvSpPr>
          <p:cNvPr id="3" name="ตัวแทน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2</a:t>
            </a:fld>
            <a:endParaRPr lang="th-TH"/>
          </a:p>
        </p:txBody>
      </p:sp>
      <p:sp>
        <p:nvSpPr>
          <p:cNvPr id="9" name="ชื่อเรื่อง 1"/>
          <p:cNvSpPr txBox="1">
            <a:spLocks/>
          </p:cNvSpPr>
          <p:nvPr/>
        </p:nvSpPr>
        <p:spPr>
          <a:xfrm>
            <a:off x="2133600" y="28574"/>
            <a:ext cx="4724400" cy="1089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dirty="0" smtClean="0">
                <a:solidFill>
                  <a:schemeClr val="bg1"/>
                </a:solidFill>
              </a:rPr>
              <a:t>วิธีการ</a:t>
            </a:r>
            <a:r>
              <a:rPr lang="th-TH" dirty="0" err="1" smtClean="0">
                <a:solidFill>
                  <a:schemeClr val="bg1"/>
                </a:solidFill>
              </a:rPr>
              <a:t>เพิ่มส</a:t>
            </a:r>
            <a:r>
              <a:rPr lang="th-TH" dirty="0" smtClean="0">
                <a:solidFill>
                  <a:schemeClr val="bg1"/>
                </a:solidFill>
              </a:rPr>
              <a:t>ต๊อก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วงรี 9"/>
          <p:cNvSpPr/>
          <p:nvPr/>
        </p:nvSpPr>
        <p:spPr>
          <a:xfrm>
            <a:off x="111057" y="3767869"/>
            <a:ext cx="726908" cy="4191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 w="57150">
                <a:solidFill>
                  <a:srgbClr val="FF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3312" y="5943600"/>
            <a:ext cx="853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cs typeface="+mj-cs"/>
              </a:rPr>
              <a:t>2</a:t>
            </a:r>
            <a:r>
              <a:rPr lang="th-TH" sz="2800" b="1" dirty="0" smtClean="0">
                <a:cs typeface="+mj-cs"/>
              </a:rPr>
              <a:t>. เลือกหัวข้อ </a:t>
            </a:r>
            <a:r>
              <a:rPr lang="en-US" sz="2800" b="1" dirty="0" smtClean="0">
                <a:cs typeface="+mj-cs"/>
              </a:rPr>
              <a:t>Inventory  </a:t>
            </a:r>
            <a:r>
              <a:rPr lang="th-TH" sz="2800" b="1" dirty="0" smtClean="0">
                <a:cs typeface="+mj-cs"/>
              </a:rPr>
              <a:t>และเลือกหัวข้อ</a:t>
            </a:r>
            <a:r>
              <a:rPr lang="en-US" sz="2800" b="1" dirty="0">
                <a:cs typeface="+mj-cs"/>
              </a:rPr>
              <a:t> </a:t>
            </a:r>
            <a:r>
              <a:rPr lang="en-US" sz="2800" b="1" dirty="0" smtClean="0">
                <a:cs typeface="+mj-cs"/>
              </a:rPr>
              <a:t>Import</a:t>
            </a:r>
            <a:r>
              <a:rPr lang="th-TH" sz="2800" b="1" dirty="0" smtClean="0">
                <a:cs typeface="+mj-cs"/>
              </a:rPr>
              <a:t> </a:t>
            </a:r>
            <a:r>
              <a:rPr lang="en-US" sz="2800" b="1" dirty="0" smtClean="0">
                <a:cs typeface="+mj-cs"/>
              </a:rPr>
              <a:t> </a:t>
            </a:r>
            <a:endParaRPr lang="en-US" sz="2800" b="1" dirty="0">
              <a:cs typeface="+mj-cs"/>
            </a:endParaRPr>
          </a:p>
        </p:txBody>
      </p:sp>
      <p:sp>
        <p:nvSpPr>
          <p:cNvPr id="12" name="วงรี 11"/>
          <p:cNvSpPr/>
          <p:nvPr/>
        </p:nvSpPr>
        <p:spPr>
          <a:xfrm>
            <a:off x="4835692" y="2819400"/>
            <a:ext cx="726908" cy="4191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 w="57150">
                <a:solidFill>
                  <a:srgbClr val="FF0000"/>
                </a:solidFill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814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9400" cy="114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30832" y="15218"/>
            <a:ext cx="8229600" cy="1143000"/>
          </a:xfrm>
        </p:spPr>
        <p:txBody>
          <a:bodyPr>
            <a:normAutofit/>
          </a:bodyPr>
          <a:lstStyle/>
          <a:p>
            <a:r>
              <a:rPr lang="th-TH" sz="2800" dirty="0" smtClean="0">
                <a:solidFill>
                  <a:schemeClr val="bg1"/>
                </a:solidFill>
                <a:latin typeface="Angsana New"/>
                <a:cs typeface="+mn-cs"/>
              </a:rPr>
              <a:t>       </a:t>
            </a:r>
            <a:endParaRPr lang="en-US" sz="2800" dirty="0">
              <a:solidFill>
                <a:schemeClr val="bg1"/>
              </a:solidFill>
              <a:latin typeface="Angsana New"/>
              <a:cs typeface="+mn-cs"/>
            </a:endParaRPr>
          </a:p>
        </p:txBody>
      </p:sp>
      <p:pic>
        <p:nvPicPr>
          <p:cNvPr id="5" name="รูปภาพ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92708"/>
            <a:ext cx="1316907" cy="788020"/>
          </a:xfrm>
          <a:prstGeom prst="rect">
            <a:avLst/>
          </a:prstGeom>
        </p:spPr>
      </p:pic>
      <p:sp>
        <p:nvSpPr>
          <p:cNvPr id="3" name="ตัวแทน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3</a:t>
            </a:fld>
            <a:endParaRPr lang="th-TH"/>
          </a:p>
        </p:txBody>
      </p:sp>
      <p:sp>
        <p:nvSpPr>
          <p:cNvPr id="9" name="ชื่อเรื่อง 1"/>
          <p:cNvSpPr txBox="1">
            <a:spLocks/>
          </p:cNvSpPr>
          <p:nvPr/>
        </p:nvSpPr>
        <p:spPr>
          <a:xfrm>
            <a:off x="2133600" y="28574"/>
            <a:ext cx="4724400" cy="1089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dirty="0" smtClean="0">
                <a:solidFill>
                  <a:schemeClr val="bg1"/>
                </a:solidFill>
              </a:rPr>
              <a:t>วิธีการ</a:t>
            </a:r>
            <a:r>
              <a:rPr lang="th-TH" dirty="0" err="1" smtClean="0">
                <a:solidFill>
                  <a:schemeClr val="bg1"/>
                </a:solidFill>
              </a:rPr>
              <a:t>เพิ่มส</a:t>
            </a:r>
            <a:r>
              <a:rPr lang="th-TH" dirty="0" smtClean="0">
                <a:solidFill>
                  <a:schemeClr val="bg1"/>
                </a:solidFill>
              </a:rPr>
              <a:t>ต๊อก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4818" y="6019800"/>
            <a:ext cx="89429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cs typeface="+mj-cs"/>
              </a:rPr>
              <a:t>3. </a:t>
            </a:r>
            <a:r>
              <a:rPr lang="th-TH" sz="2800" b="1" dirty="0" smtClean="0">
                <a:cs typeface="+mj-cs"/>
              </a:rPr>
              <a:t>เลือกหัวข้อ </a:t>
            </a:r>
            <a:r>
              <a:rPr lang="en-US" sz="2800" b="1" dirty="0" smtClean="0">
                <a:cs typeface="+mj-cs"/>
              </a:rPr>
              <a:t> Choose File </a:t>
            </a:r>
            <a:r>
              <a:rPr lang="th-TH" sz="2800" b="1" dirty="0" smtClean="0">
                <a:cs typeface="+mj-cs"/>
              </a:rPr>
              <a:t>และเลือกไฟล์งานที่ต้องการอัพโหลด แล้วกด </a:t>
            </a:r>
            <a:r>
              <a:rPr lang="en-US" sz="2800" b="1" dirty="0" smtClean="0">
                <a:cs typeface="+mj-cs"/>
              </a:rPr>
              <a:t>Upload </a:t>
            </a:r>
            <a:endParaRPr lang="en-US" sz="2800" b="1" dirty="0">
              <a:cs typeface="+mj-cs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50" y="1333500"/>
            <a:ext cx="569595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วงรี 9"/>
          <p:cNvSpPr/>
          <p:nvPr/>
        </p:nvSpPr>
        <p:spPr>
          <a:xfrm>
            <a:off x="2971800" y="4648200"/>
            <a:ext cx="886819" cy="4191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 w="57150">
                <a:solidFill>
                  <a:srgbClr val="FF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2" name="วงรี 11"/>
          <p:cNvSpPr/>
          <p:nvPr/>
        </p:nvSpPr>
        <p:spPr>
          <a:xfrm>
            <a:off x="1981200" y="4961164"/>
            <a:ext cx="914400" cy="56333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 w="57150">
                <a:solidFill>
                  <a:srgbClr val="FF0000"/>
                </a:solidFill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814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69</TotalTime>
  <Words>55</Words>
  <Application>Microsoft Office PowerPoint</Application>
  <PresentationFormat>นำเสนอทางหน้าจอ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3</vt:i4>
      </vt:variant>
    </vt:vector>
  </HeadingPairs>
  <TitlesOfParts>
    <vt:vector size="4" baseType="lpstr">
      <vt:lpstr>ชุดรูปแบบของ Office</vt:lpstr>
      <vt:lpstr>       </vt:lpstr>
      <vt:lpstr>       </vt:lpstr>
      <vt:lpstr>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วิธีการให้แต้มพิเศษ</dc:title>
  <dc:creator>Win 10</dc:creator>
  <cp:lastModifiedBy>Win 10</cp:lastModifiedBy>
  <cp:revision>8</cp:revision>
  <dcterms:created xsi:type="dcterms:W3CDTF">2017-08-10T03:25:48Z</dcterms:created>
  <dcterms:modified xsi:type="dcterms:W3CDTF">2017-10-04T09:36:39Z</dcterms:modified>
</cp:coreProperties>
</file>